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2D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B6E09-D473-42F4-83D6-BDFB4617A938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ADEEE-2C0B-482A-8BE7-0DFA37E51B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528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ADEEE-2C0B-482A-8BE7-0DFA37E51B8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027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775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876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18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75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515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02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887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164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793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9420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95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0A254-BE71-4500-A369-6CAFD425061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D7C39-3B63-4F00-9AF1-5B5FB1E246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49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dirty="0" smtClean="0">
                <a:solidFill>
                  <a:srgbClr val="002060"/>
                </a:solidFill>
                <a:latin typeface="Arial Black" pitchFamily="34" charset="0"/>
                <a:ea typeface="Segoe UI" pitchFamily="34" charset="0"/>
                <a:cs typeface="Segoe UI" pitchFamily="34" charset="0"/>
              </a:rPr>
              <a:t>MSJ</a:t>
            </a:r>
            <a:endParaRPr lang="pt-BR" sz="5400" dirty="0">
              <a:solidFill>
                <a:srgbClr val="002060"/>
              </a:solidFill>
              <a:latin typeface="Arial Black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pt-BR" sz="66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6600" b="1" dirty="0" smtClean="0">
                <a:solidFill>
                  <a:srgbClr val="FF0000"/>
                </a:solidFill>
              </a:rPr>
              <a:t>CAPÍTULOS </a:t>
            </a:r>
          </a:p>
          <a:p>
            <a:pPr marL="0" indent="0" algn="ctr">
              <a:buNone/>
            </a:pPr>
            <a:r>
              <a:rPr lang="pt-BR" sz="5400" dirty="0" smtClean="0">
                <a:solidFill>
                  <a:srgbClr val="FF0000"/>
                </a:solidFill>
              </a:rPr>
              <a:t> </a:t>
            </a:r>
            <a:r>
              <a:rPr lang="pt-BR" sz="5400" b="1" dirty="0" smtClean="0">
                <a:solidFill>
                  <a:srgbClr val="FF0000"/>
                </a:solidFill>
              </a:rPr>
              <a:t>DELEGAÇÃO  BRASILEIRA</a:t>
            </a:r>
          </a:p>
          <a:p>
            <a:pPr marL="0" indent="0" algn="ctr">
              <a:buNone/>
            </a:pPr>
            <a:endParaRPr lang="pt-BR" sz="5400" dirty="0" smtClean="0"/>
          </a:p>
          <a:p>
            <a:pPr marL="0" indent="0" algn="ctr">
              <a:buNone/>
            </a:pPr>
            <a:r>
              <a:rPr lang="pt-BR" sz="4000" b="1" i="1" dirty="0" smtClean="0"/>
              <a:t>IRMÃS MURIALDINAS DE SÃO JOSÉ</a:t>
            </a:r>
            <a:endParaRPr lang="pt-BR" sz="4000" b="1" i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44258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2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827584" y="2204864"/>
            <a:ext cx="7704856" cy="410445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pt-BR" sz="2200" b="1" dirty="0" smtClean="0">
              <a:solidFill>
                <a:srgbClr val="FF0000"/>
              </a:solidFill>
            </a:endParaRPr>
          </a:p>
          <a:p>
            <a:r>
              <a:rPr lang="pt-BR" sz="5800" b="1" dirty="0" smtClean="0">
                <a:solidFill>
                  <a:srgbClr val="FF0000"/>
                </a:solidFill>
              </a:rPr>
              <a:t>I  CAPÍTULO</a:t>
            </a:r>
          </a:p>
          <a:p>
            <a:endParaRPr lang="pt-BR" sz="2600" b="1" dirty="0" smtClean="0">
              <a:solidFill>
                <a:srgbClr val="FF0000"/>
              </a:solidFill>
            </a:endParaRPr>
          </a:p>
          <a:p>
            <a:r>
              <a:rPr lang="pt-BR" sz="4400" b="1" dirty="0" smtClean="0">
                <a:solidFill>
                  <a:schemeClr val="tx1"/>
                </a:solidFill>
              </a:rPr>
              <a:t>03-08/02/1975</a:t>
            </a:r>
          </a:p>
          <a:p>
            <a:r>
              <a:rPr lang="pt-BR" b="1" dirty="0" smtClean="0">
                <a:solidFill>
                  <a:schemeClr val="tx1"/>
                </a:solidFill>
              </a:rPr>
              <a:t>20 Participantes</a:t>
            </a:r>
          </a:p>
          <a:p>
            <a:r>
              <a:rPr lang="pt-BR" sz="4800" b="1" dirty="0" smtClean="0">
                <a:solidFill>
                  <a:schemeClr val="tx1"/>
                </a:solidFill>
              </a:rPr>
              <a:t>Assessor: Pe. Angelo </a:t>
            </a:r>
            <a:r>
              <a:rPr lang="pt-BR" sz="4400" b="1" dirty="0" smtClean="0">
                <a:solidFill>
                  <a:schemeClr val="tx1"/>
                </a:solidFill>
              </a:rPr>
              <a:t>Dall´Alba</a:t>
            </a:r>
          </a:p>
          <a:p>
            <a:r>
              <a:rPr lang="pt-BR" sz="4400" b="1" dirty="0" smtClean="0">
                <a:solidFill>
                  <a:schemeClr val="tx1"/>
                </a:solidFill>
              </a:rPr>
              <a:t>(Josefino)</a:t>
            </a:r>
          </a:p>
          <a:p>
            <a:endParaRPr lang="pt-BR" sz="4400" b="1" dirty="0">
              <a:solidFill>
                <a:srgbClr val="FF0000"/>
              </a:solidFill>
            </a:endParaRPr>
          </a:p>
          <a:p>
            <a:endParaRPr lang="pt-BR" sz="4400" b="1" dirty="0">
              <a:solidFill>
                <a:srgbClr val="FF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764704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40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484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pt-BR" sz="20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5400" b="1" dirty="0" smtClean="0">
                <a:solidFill>
                  <a:srgbClr val="FF0000"/>
                </a:solidFill>
              </a:rPr>
              <a:t>II </a:t>
            </a:r>
            <a:r>
              <a:rPr lang="pt-BR" sz="5400" b="1" dirty="0" smtClean="0">
                <a:solidFill>
                  <a:srgbClr val="FF0000"/>
                </a:solidFill>
              </a:rPr>
              <a:t>CAPÍTULO</a:t>
            </a:r>
            <a:endParaRPr lang="pt-BR" sz="5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4400" b="1" dirty="0" smtClean="0"/>
              <a:t>18-19/02/1981</a:t>
            </a:r>
          </a:p>
          <a:p>
            <a:pPr marL="0" indent="0" algn="ctr">
              <a:buNone/>
            </a:pPr>
            <a:r>
              <a:rPr lang="pt-BR" b="1" dirty="0" smtClean="0"/>
              <a:t>17 Participantes</a:t>
            </a:r>
          </a:p>
          <a:p>
            <a:pPr marL="0" indent="0" algn="ctr">
              <a:buNone/>
            </a:pPr>
            <a:r>
              <a:rPr lang="pt-BR" sz="4400" b="1" dirty="0" smtClean="0"/>
              <a:t>Assessor: Pe. Jesus Hortal (Jesuíta)</a:t>
            </a:r>
            <a:endParaRPr lang="pt-BR" sz="44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764704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8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pt-BR" sz="1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5400" b="1" dirty="0" smtClean="0">
                <a:solidFill>
                  <a:srgbClr val="FF0000"/>
                </a:solidFill>
              </a:rPr>
              <a:t>III CAPÍTULO</a:t>
            </a:r>
          </a:p>
          <a:p>
            <a:pPr marL="0" indent="0" algn="ctr">
              <a:buNone/>
            </a:pPr>
            <a:r>
              <a:rPr lang="pt-BR" sz="4400" b="1" dirty="0" smtClean="0"/>
              <a:t>16-18/02/1987</a:t>
            </a:r>
          </a:p>
          <a:p>
            <a:pPr marL="0" indent="0" algn="ctr">
              <a:buNone/>
            </a:pPr>
            <a:r>
              <a:rPr lang="pt-BR" b="1" dirty="0" smtClean="0"/>
              <a:t>30 Participantes</a:t>
            </a:r>
          </a:p>
          <a:p>
            <a:pPr marL="0" indent="0" algn="ctr">
              <a:buNone/>
            </a:pPr>
            <a:r>
              <a:rPr lang="pt-BR" sz="4400" b="1" dirty="0" smtClean="0"/>
              <a:t>Assessor: Pe. Honorino Dall´Alba</a:t>
            </a:r>
          </a:p>
          <a:p>
            <a:pPr marL="0" indent="0" algn="ctr">
              <a:buNone/>
            </a:pPr>
            <a:r>
              <a:rPr lang="pt-BR" sz="4400" b="1" dirty="0" smtClean="0"/>
              <a:t>(Josefino)</a:t>
            </a:r>
            <a:endParaRPr lang="pt-BR" sz="44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476672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0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pt-BR" sz="18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5400" b="1" dirty="0" smtClean="0">
                <a:solidFill>
                  <a:srgbClr val="FF0000"/>
                </a:solidFill>
              </a:rPr>
              <a:t>IV CAPÍTULO</a:t>
            </a:r>
          </a:p>
          <a:p>
            <a:pPr marL="0" indent="0" algn="ctr">
              <a:buNone/>
            </a:pPr>
            <a:r>
              <a:rPr lang="pt-BR" sz="4400" b="1" dirty="0" smtClean="0"/>
              <a:t>11-14/02/1993</a:t>
            </a:r>
          </a:p>
          <a:p>
            <a:pPr marL="0" indent="0" algn="ctr">
              <a:buNone/>
            </a:pPr>
            <a:r>
              <a:rPr lang="pt-BR" b="1" dirty="0" smtClean="0"/>
              <a:t>35 Participantes </a:t>
            </a:r>
          </a:p>
          <a:p>
            <a:pPr marL="0" indent="0" algn="ctr">
              <a:buNone/>
            </a:pPr>
            <a:r>
              <a:rPr lang="pt-BR" sz="4400" b="1" dirty="0" smtClean="0"/>
              <a:t>Assessor: Pe. Geraldo Boniatti</a:t>
            </a:r>
          </a:p>
          <a:p>
            <a:pPr marL="0" indent="0" algn="ctr">
              <a:buNone/>
            </a:pPr>
            <a:r>
              <a:rPr lang="pt-BR" sz="4400" b="1" dirty="0" smtClean="0"/>
              <a:t>(Josefino) </a:t>
            </a:r>
            <a:endParaRPr lang="pt-BR" sz="44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476672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2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pt-BR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pt-BR" sz="21600" b="1" dirty="0" smtClean="0">
                <a:solidFill>
                  <a:srgbClr val="FF0000"/>
                </a:solidFill>
              </a:rPr>
              <a:t>V CAPÍTULO</a:t>
            </a:r>
          </a:p>
          <a:p>
            <a:pPr marL="0" indent="0" algn="ctr">
              <a:buNone/>
            </a:pPr>
            <a:endParaRPr lang="pt-BR" sz="5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13500" b="1" dirty="0" smtClean="0"/>
              <a:t>21-23/01/1999</a:t>
            </a:r>
          </a:p>
          <a:p>
            <a:pPr marL="0" indent="0" algn="ctr">
              <a:buNone/>
            </a:pPr>
            <a:endParaRPr lang="pt-BR" sz="4400" b="1" dirty="0" smtClean="0"/>
          </a:p>
          <a:p>
            <a:pPr marL="0" indent="0" algn="ctr">
              <a:buNone/>
            </a:pPr>
            <a:r>
              <a:rPr lang="pt-BR" sz="12800" b="1" dirty="0" smtClean="0"/>
              <a:t>25 Participantes</a:t>
            </a:r>
          </a:p>
          <a:p>
            <a:pPr marL="0" indent="0" algn="ctr">
              <a:buNone/>
            </a:pPr>
            <a:endParaRPr lang="pt-BR" sz="6700" dirty="0" smtClean="0"/>
          </a:p>
          <a:p>
            <a:pPr marL="0" indent="0" algn="ctr">
              <a:buNone/>
            </a:pPr>
            <a:r>
              <a:rPr lang="pt-BR" sz="17600" b="1" dirty="0" smtClean="0"/>
              <a:t>Assessor: Dom Frei Angelo D. Salvador</a:t>
            </a:r>
          </a:p>
          <a:p>
            <a:pPr marL="0" indent="0" algn="ctr">
              <a:buNone/>
            </a:pPr>
            <a:r>
              <a:rPr lang="pt-BR" sz="17600" b="1" dirty="0" smtClean="0"/>
              <a:t>Bispo da Diocese de Cachoeira </a:t>
            </a:r>
          </a:p>
          <a:p>
            <a:pPr marL="0" indent="0" algn="ctr">
              <a:buNone/>
            </a:pPr>
            <a:r>
              <a:rPr lang="pt-BR" sz="17600" b="1" dirty="0" smtClean="0"/>
              <a:t>do Sul - RS</a:t>
            </a:r>
          </a:p>
          <a:p>
            <a:pPr marL="0" indent="0" algn="ctr">
              <a:buNone/>
            </a:pPr>
            <a:endParaRPr lang="pt-BR" sz="93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476672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42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pt-BR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5800" b="1" dirty="0" smtClean="0">
                <a:solidFill>
                  <a:srgbClr val="FF0000"/>
                </a:solidFill>
              </a:rPr>
              <a:t>VI CAPÍTULO </a:t>
            </a:r>
          </a:p>
          <a:p>
            <a:pPr marL="0" indent="0" algn="ctr">
              <a:buNone/>
            </a:pPr>
            <a:r>
              <a:rPr lang="pt-BR" sz="4800" b="1" dirty="0" smtClean="0"/>
              <a:t>26-28/02/2005</a:t>
            </a:r>
          </a:p>
          <a:p>
            <a:pPr marL="0" indent="0" algn="ctr">
              <a:buNone/>
            </a:pPr>
            <a:r>
              <a:rPr lang="pt-BR" sz="3500" b="1" dirty="0" smtClean="0"/>
              <a:t>29 Participantes</a:t>
            </a:r>
          </a:p>
          <a:p>
            <a:pPr marL="0" indent="0" algn="ctr">
              <a:buNone/>
            </a:pPr>
            <a:r>
              <a:rPr lang="pt-BR" sz="4800" b="1" dirty="0" smtClean="0"/>
              <a:t>Assessora: Ir. Luiza Dal Moro</a:t>
            </a:r>
          </a:p>
          <a:p>
            <a:pPr marL="0" indent="0" algn="ctr">
              <a:buNone/>
            </a:pPr>
            <a:r>
              <a:rPr lang="pt-BR" sz="4800" b="1" dirty="0" smtClean="0"/>
              <a:t>Irs. Missionárias de São Carlos Borromeu</a:t>
            </a:r>
          </a:p>
          <a:p>
            <a:pPr marL="0" indent="0" algn="ctr">
              <a:buNone/>
            </a:pPr>
            <a:endParaRPr lang="pt-BR" sz="44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476672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3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lvl="0" indent="0" algn="ctr">
              <a:buNone/>
            </a:pPr>
            <a:endParaRPr lang="pt-BR" sz="2000" b="1" dirty="0" smtClean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pt-BR" sz="5400" b="1" dirty="0" smtClean="0">
                <a:solidFill>
                  <a:srgbClr val="FF0000"/>
                </a:solidFill>
              </a:rPr>
              <a:t>VII </a:t>
            </a:r>
            <a:r>
              <a:rPr lang="pt-BR" sz="5400" b="1" dirty="0" smtClean="0">
                <a:solidFill>
                  <a:srgbClr val="FF0000"/>
                </a:solidFill>
              </a:rPr>
              <a:t>CAPÍTULO</a:t>
            </a:r>
          </a:p>
          <a:p>
            <a:pPr marL="0" lvl="0" indent="0" algn="ctr">
              <a:buNone/>
            </a:pPr>
            <a:r>
              <a:rPr lang="pt-BR" sz="4400" b="1" dirty="0" smtClean="0">
                <a:solidFill>
                  <a:schemeClr val="tx1"/>
                </a:solidFill>
              </a:rPr>
              <a:t>14-15/01/2011</a:t>
            </a:r>
            <a:endParaRPr lang="pt-BR" sz="4400" b="1" dirty="0">
              <a:solidFill>
                <a:schemeClr val="tx1"/>
              </a:solidFill>
            </a:endParaRPr>
          </a:p>
          <a:p>
            <a:pPr marL="0" lvl="0" indent="0" algn="ctr">
              <a:buNone/>
            </a:pPr>
            <a:r>
              <a:rPr lang="pt-BR" b="1" dirty="0" smtClean="0">
                <a:solidFill>
                  <a:prstClr val="black"/>
                </a:solidFill>
              </a:rPr>
              <a:t>35 Participantes</a:t>
            </a:r>
            <a:endParaRPr lang="pt-BR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pt-BR" sz="4400" b="1" dirty="0" smtClean="0">
                <a:solidFill>
                  <a:prstClr val="black"/>
                </a:solidFill>
              </a:rPr>
              <a:t>Assessora</a:t>
            </a:r>
            <a:r>
              <a:rPr lang="pt-BR" sz="4400" b="1" dirty="0">
                <a:solidFill>
                  <a:prstClr val="black"/>
                </a:solidFill>
              </a:rPr>
              <a:t>: Ir. Luiza Dal Moro</a:t>
            </a:r>
          </a:p>
          <a:p>
            <a:pPr marL="0" lvl="0" indent="0" algn="ctr">
              <a:buNone/>
            </a:pPr>
            <a:r>
              <a:rPr lang="pt-BR" sz="4400" b="1" dirty="0">
                <a:solidFill>
                  <a:prstClr val="black"/>
                </a:solidFill>
              </a:rPr>
              <a:t>Irs. Missionárias de São Carlos Borromeu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476672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7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sz="5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39552" y="1844824"/>
            <a:ext cx="8136904" cy="42780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 </a:t>
            </a:r>
            <a:r>
              <a:rPr lang="pt-BR" sz="3600" b="1" i="1" dirty="0" smtClean="0"/>
              <a:t>O Capítulo Local </a:t>
            </a:r>
          </a:p>
          <a:p>
            <a:pPr algn="ctr"/>
            <a:r>
              <a:rPr lang="pt-BR" sz="3600" b="1" i="1" dirty="0" smtClean="0"/>
              <a:t>é a Assembleia de todas as Irmãs </a:t>
            </a:r>
          </a:p>
          <a:p>
            <a:pPr algn="ctr"/>
            <a:r>
              <a:rPr lang="pt-BR" sz="3600" b="1" i="1" dirty="0" smtClean="0"/>
              <a:t>da Comunidade </a:t>
            </a:r>
          </a:p>
          <a:p>
            <a:pPr algn="ctr"/>
            <a:r>
              <a:rPr lang="pt-BR" sz="3600" b="1" i="1" dirty="0" smtClean="0"/>
              <a:t>que se reúne  para tratar </a:t>
            </a:r>
          </a:p>
          <a:p>
            <a:pPr algn="ctr"/>
            <a:r>
              <a:rPr lang="pt-BR" sz="3600" b="1" i="1" dirty="0" smtClean="0"/>
              <a:t>de assuntos referentes  </a:t>
            </a:r>
          </a:p>
          <a:p>
            <a:pPr algn="ctr"/>
            <a:r>
              <a:rPr lang="pt-BR" sz="3600" b="1" i="1" dirty="0" smtClean="0"/>
              <a:t>à Vida Consagrada, à Atividade Apostólica, à Administração dos bens…</a:t>
            </a:r>
          </a:p>
          <a:p>
            <a:pPr algn="ctr"/>
            <a:r>
              <a:rPr lang="pt-BR" sz="2000" b="1" i="1" dirty="0" smtClean="0"/>
              <a:t>(Constituição nº 110)</a:t>
            </a:r>
            <a:endParaRPr lang="pt-BR" sz="2000" b="1" i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476672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61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pt-BR" b="1" dirty="0">
                <a:solidFill>
                  <a:srgbClr val="002060"/>
                </a:solidFill>
                <a:latin typeface="Arial Black" pitchFamily="34" charset="0"/>
              </a:rPr>
              <a:t>MSJ</a:t>
            </a:r>
            <a:endParaRPr lang="pt-BR" dirty="0"/>
          </a:p>
        </p:txBody>
      </p:sp>
      <p:sp>
        <p:nvSpPr>
          <p:cNvPr id="5" name="Fluxograma: multidocumentos 4"/>
          <p:cNvSpPr/>
          <p:nvPr/>
        </p:nvSpPr>
        <p:spPr>
          <a:xfrm>
            <a:off x="568749" y="1988840"/>
            <a:ext cx="8064896" cy="4464496"/>
          </a:xfrm>
          <a:prstGeom prst="flowChartMulti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i="1" dirty="0" smtClean="0"/>
              <a:t>O Capítulo deve assinalar </a:t>
            </a:r>
          </a:p>
          <a:p>
            <a:pPr algn="ctr"/>
            <a:r>
              <a:rPr lang="pt-BR" sz="2400" b="1" i="1" dirty="0" smtClean="0"/>
              <a:t>uma data importante,</a:t>
            </a:r>
          </a:p>
          <a:p>
            <a:pPr algn="ctr"/>
            <a:r>
              <a:rPr lang="pt-BR" sz="2400" b="1" i="1" dirty="0" smtClean="0"/>
              <a:t> em obediência generosa à Igreja , ao Papa, </a:t>
            </a:r>
          </a:p>
          <a:p>
            <a:pPr algn="ctr"/>
            <a:r>
              <a:rPr lang="pt-BR" sz="2400" b="1" i="1" dirty="0" smtClean="0"/>
              <a:t>para nos alinharmos </a:t>
            </a:r>
          </a:p>
          <a:p>
            <a:pPr algn="ctr"/>
            <a:r>
              <a:rPr lang="pt-BR" sz="2400" b="1" i="1" dirty="0" smtClean="0"/>
              <a:t>às outras  Congregações, </a:t>
            </a:r>
          </a:p>
          <a:p>
            <a:pPr algn="ctr"/>
            <a:r>
              <a:rPr lang="pt-BR" sz="2400" b="1" i="1" dirty="0" smtClean="0"/>
              <a:t>aos Sinais dos Tempos,</a:t>
            </a:r>
          </a:p>
          <a:p>
            <a:pPr algn="ctr"/>
            <a:r>
              <a:rPr lang="pt-BR" sz="2400" b="1" i="1" dirty="0" smtClean="0"/>
              <a:t>num fiel cumprimento da vontade de Deus…</a:t>
            </a:r>
          </a:p>
          <a:p>
            <a:pPr algn="ctr"/>
            <a:r>
              <a:rPr lang="pt-BR" b="1" i="1" dirty="0" smtClean="0"/>
              <a:t>(Carisma  nº 285)</a:t>
            </a:r>
            <a:endParaRPr lang="pt-BR" b="1" i="1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14" y="476672"/>
            <a:ext cx="1656184" cy="7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87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14:prism isContent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218</Words>
  <Application>Microsoft Office PowerPoint</Application>
  <PresentationFormat>Apresentação no Ecrã (4:3)</PresentationFormat>
  <Paragraphs>77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Tema do Office</vt:lpstr>
      <vt:lpstr>MSJ</vt:lpstr>
      <vt:lpstr>MSJ</vt:lpstr>
      <vt:lpstr>MSJ</vt:lpstr>
      <vt:lpstr>MSJ</vt:lpstr>
      <vt:lpstr>MSJ</vt:lpstr>
      <vt:lpstr>MSJ</vt:lpstr>
      <vt:lpstr>MSJ</vt:lpstr>
      <vt:lpstr>MSJ</vt:lpstr>
      <vt:lpstr>MSJ</vt:lpstr>
      <vt:lpstr>MSJ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MSJ</dc:title>
  <dc:creator>Usuario</dc:creator>
  <cp:lastModifiedBy>Usuario</cp:lastModifiedBy>
  <cp:revision>15</cp:revision>
  <dcterms:created xsi:type="dcterms:W3CDTF">2014-01-16T15:29:43Z</dcterms:created>
  <dcterms:modified xsi:type="dcterms:W3CDTF">2014-01-28T12:06:35Z</dcterms:modified>
</cp:coreProperties>
</file>