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99"/>
    <a:srgbClr val="FF0066"/>
    <a:srgbClr val="B808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1B2DD88F-A264-4767-B115-543F8C8541AB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1992F179-A0E3-41A0-9228-0B463020706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DD88F-A264-4767-B115-543F8C8541AB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2F179-A0E3-41A0-9228-0B463020706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DD88F-A264-4767-B115-543F8C8541AB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2F179-A0E3-41A0-9228-0B463020706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DD88F-A264-4767-B115-543F8C8541AB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2F179-A0E3-41A0-9228-0B4630207066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DD88F-A264-4767-B115-543F8C8541AB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2F179-A0E3-41A0-9228-0B4630207066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DD88F-A264-4767-B115-543F8C8541AB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2F179-A0E3-41A0-9228-0B463020706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DD88F-A264-4767-B115-543F8C8541AB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2F179-A0E3-41A0-9228-0B463020706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1B2DD88F-A264-4767-B115-543F8C8541AB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1992F179-A0E3-41A0-9228-0B463020706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1B2DD88F-A264-4767-B115-543F8C8541AB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1992F179-A0E3-41A0-9228-0B463020706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DD88F-A264-4767-B115-543F8C8541AB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2F179-A0E3-41A0-9228-0B463020706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DD88F-A264-4767-B115-543F8C8541AB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2F179-A0E3-41A0-9228-0B463020706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B2DD88F-A264-4767-B115-543F8C8541AB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992F179-A0E3-41A0-9228-0B4630207066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1121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pt-BR" sz="2800" b="1" i="1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Irmãs  Murialdinas de São José</a:t>
            </a:r>
            <a:br>
              <a:rPr lang="pt-BR" sz="2800" b="1" i="1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</a:br>
            <a:r>
              <a:rPr lang="pt-BR" sz="2800" b="1" i="1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Delegação Brasileira</a:t>
            </a:r>
            <a:endParaRPr lang="pt-BR" sz="2800" b="1" i="1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475656" y="1988840"/>
            <a:ext cx="6268413" cy="383002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endParaRPr lang="pt-BR" b="1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0" indent="0" algn="ctr">
              <a:buNone/>
            </a:pPr>
            <a:endParaRPr lang="pt-BR" b="1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0" indent="0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sz="5100" b="1" i="1" dirty="0" smtClean="0">
                <a:solidFill>
                  <a:srgbClr val="000099"/>
                </a:solidFill>
                <a:latin typeface="Bookman Old Style" pitchFamily="18" charset="0"/>
                <a:ea typeface="Segoe UI" pitchFamily="34" charset="0"/>
                <a:cs typeface="Arial" pitchFamily="34" charset="0"/>
              </a:rPr>
              <a:t>ITINERÁRIO HISTÓRICO </a:t>
            </a:r>
          </a:p>
          <a:p>
            <a:pPr marL="0" indent="0" algn="ctr">
              <a:buNone/>
            </a:pPr>
            <a:r>
              <a:rPr lang="pt-BR" sz="5100" b="1" i="1" dirty="0" smtClean="0">
                <a:solidFill>
                  <a:srgbClr val="000099"/>
                </a:solidFill>
                <a:latin typeface="Bookman Old Style" pitchFamily="18" charset="0"/>
                <a:ea typeface="Segoe UI" pitchFamily="34" charset="0"/>
                <a:cs typeface="Arial" pitchFamily="34" charset="0"/>
              </a:rPr>
              <a:t>DA COORDENAÇÃO</a:t>
            </a:r>
          </a:p>
          <a:p>
            <a:pPr marL="0" indent="0" algn="ctr">
              <a:buNone/>
            </a:pPr>
            <a:r>
              <a:rPr lang="pt-BR" sz="5100" b="1" i="1" dirty="0" smtClean="0">
                <a:solidFill>
                  <a:srgbClr val="000099"/>
                </a:solidFill>
                <a:latin typeface="Bookman Old Style" pitchFamily="18" charset="0"/>
                <a:ea typeface="Segoe UI" pitchFamily="34" charset="0"/>
                <a:cs typeface="Arial" pitchFamily="34" charset="0"/>
              </a:rPr>
              <a:t>DAS IRMÃS MURIALDINAS </a:t>
            </a:r>
          </a:p>
          <a:p>
            <a:pPr marL="0" indent="0" algn="ctr">
              <a:buNone/>
            </a:pPr>
            <a:r>
              <a:rPr lang="pt-BR" sz="5100" b="1" i="1" dirty="0" smtClean="0">
                <a:solidFill>
                  <a:srgbClr val="000099"/>
                </a:solidFill>
                <a:latin typeface="Bookman Old Style" pitchFamily="18" charset="0"/>
                <a:ea typeface="Segoe UI" pitchFamily="34" charset="0"/>
                <a:cs typeface="Arial" pitchFamily="34" charset="0"/>
              </a:rPr>
              <a:t>NO BRASIL</a:t>
            </a:r>
          </a:p>
          <a:p>
            <a:pPr marL="0" indent="0" algn="ctr">
              <a:buNone/>
            </a:pPr>
            <a:endParaRPr lang="pt-BR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0" indent="0" algn="ctr">
              <a:buNone/>
            </a:pPr>
            <a:r>
              <a:rPr lang="pt-BR" dirty="0" smtClean="0"/>
              <a:t> </a:t>
            </a:r>
          </a:p>
          <a:p>
            <a:pPr marL="0" indent="0" algn="ctr">
              <a:buNone/>
            </a:pPr>
            <a:endParaRPr lang="pt-BR" dirty="0" smtClean="0"/>
          </a:p>
          <a:p>
            <a:pPr marL="0" lvl="0" indent="0" algn="ctr">
              <a:buNone/>
            </a:pPr>
            <a:r>
              <a:rPr lang="pt-BR" sz="3600" b="1" i="1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Fundação: </a:t>
            </a:r>
            <a:r>
              <a:rPr lang="pt-BR" sz="3600" b="1" i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09/05/1954</a:t>
            </a:r>
          </a:p>
          <a:p>
            <a:pPr marL="0" indent="0" algn="ctr">
              <a:buNone/>
            </a:pPr>
            <a:endParaRPr lang="pt-BR" sz="3800" dirty="0"/>
          </a:p>
        </p:txBody>
      </p:sp>
    </p:spTree>
    <p:extLst>
      <p:ext uri="{BB962C8B-B14F-4D97-AF65-F5344CB8AC3E}">
        <p14:creationId xmlns:p14="http://schemas.microsoft.com/office/powerpoint/2010/main" val="385470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 isContent="1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1725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t-BR" sz="5400" b="1" dirty="0" smtClean="0">
                <a:solidFill>
                  <a:srgbClr val="000099"/>
                </a:solidFill>
                <a:latin typeface="Bookman Old Style" pitchFamily="18" charset="0"/>
              </a:rPr>
              <a:t>MSJ</a:t>
            </a:r>
            <a:endParaRPr lang="pt-BR" sz="5400" b="1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475656" y="2132856"/>
            <a:ext cx="6196405" cy="360381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1954 a 1956</a:t>
            </a:r>
          </a:p>
          <a:p>
            <a:pPr marL="0" indent="0" algn="ctr">
              <a:buNone/>
            </a:pPr>
            <a:endParaRPr lang="pt-BR" sz="3600" b="1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pt-BR" sz="4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IR. MARIA  PANIZ</a:t>
            </a:r>
          </a:p>
          <a:p>
            <a:pPr marL="0" indent="0" algn="ctr">
              <a:buNone/>
            </a:pPr>
            <a:endParaRPr lang="pt-BR" sz="36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pt-BR" sz="32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Ir. Responsável</a:t>
            </a:r>
          </a:p>
        </p:txBody>
      </p:sp>
    </p:spTree>
    <p:extLst>
      <p:ext uri="{BB962C8B-B14F-4D97-AF65-F5344CB8AC3E}">
        <p14:creationId xmlns:p14="http://schemas.microsoft.com/office/powerpoint/2010/main" val="318450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1121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t-BR" sz="5400" b="1" dirty="0">
                <a:solidFill>
                  <a:srgbClr val="000099"/>
                </a:solidFill>
                <a:latin typeface="Bookman Old Style" pitchFamily="18" charset="0"/>
              </a:rPr>
              <a:t>MSJ</a:t>
            </a:r>
            <a:endParaRPr lang="pt-BR" sz="54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331640" y="2132856"/>
            <a:ext cx="6768752" cy="360381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lvl="0" indent="0" algn="ctr">
              <a:buClr>
                <a:srgbClr val="AA2B1E"/>
              </a:buClr>
              <a:buNone/>
            </a:pPr>
            <a:r>
              <a:rPr lang="pt-BR" sz="43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1957 a 1969</a:t>
            </a:r>
            <a:endParaRPr lang="pt-BR" sz="43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endParaRPr lang="pt-BR" sz="3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48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IR. </a:t>
            </a:r>
            <a:r>
              <a:rPr lang="pt-BR" sz="48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ELISA ANNA RIGON</a:t>
            </a:r>
            <a:endParaRPr lang="pt-BR" sz="48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endParaRPr lang="pt-BR" sz="36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35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Superiora das Murialdinas</a:t>
            </a:r>
            <a:endParaRPr lang="pt-BR" sz="35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75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8322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t-BR" sz="5400" b="1" dirty="0">
                <a:solidFill>
                  <a:srgbClr val="000099"/>
                </a:solidFill>
                <a:latin typeface="Bookman Old Style" pitchFamily="18" charset="0"/>
              </a:rPr>
              <a:t>MSJ</a:t>
            </a:r>
            <a:endParaRPr lang="pt-BR" sz="54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115616" y="2132856"/>
            <a:ext cx="6984776" cy="360381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lvl="0" indent="0" algn="ctr">
              <a:buClr>
                <a:srgbClr val="AA2B1E"/>
              </a:buClr>
              <a:buNone/>
            </a:pPr>
            <a:r>
              <a:rPr lang="pt-BR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1970 </a:t>
            </a:r>
            <a:r>
              <a:rPr lang="pt-BR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pt-BR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1975</a:t>
            </a:r>
            <a:endParaRPr lang="pt-BR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endParaRPr lang="pt-BR" sz="28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44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IR. ELISA ANNA RIGON</a:t>
            </a:r>
          </a:p>
          <a:p>
            <a:pPr marL="0" lvl="0" indent="0" algn="ctr">
              <a:buClr>
                <a:srgbClr val="AA2B1E"/>
              </a:buClr>
              <a:buNone/>
            </a:pPr>
            <a:endParaRPr lang="pt-BR" sz="28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3200" b="1" i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32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1ª Delegada</a:t>
            </a:r>
            <a:endParaRPr lang="pt-BR" sz="32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4259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832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t-BR" sz="5400" b="1" dirty="0">
                <a:solidFill>
                  <a:srgbClr val="000099"/>
                </a:solidFill>
                <a:latin typeface="Bookman Old Style" pitchFamily="18" charset="0"/>
              </a:rPr>
              <a:t>MSJ</a:t>
            </a:r>
            <a:endParaRPr lang="pt-BR" sz="54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259632" y="1988840"/>
            <a:ext cx="6624736" cy="3734229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lvl="0" indent="0" algn="ctr">
              <a:buClr>
                <a:srgbClr val="AA2B1E"/>
              </a:buClr>
              <a:buNone/>
            </a:pPr>
            <a:endParaRPr lang="pt-BR" sz="2800" b="1" dirty="0"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1976 a 1981</a:t>
            </a:r>
            <a:endParaRPr lang="pt-BR" sz="4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endParaRPr lang="pt-BR" sz="18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4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IR. MERCEDES SABADIN</a:t>
            </a:r>
            <a:endParaRPr lang="pt-BR" sz="44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endParaRPr lang="pt-BR" sz="18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2000" b="1" i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35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2ª </a:t>
            </a:r>
            <a:r>
              <a:rPr lang="pt-BR" sz="35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Delegada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334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832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t-BR" sz="5400" b="1" dirty="0">
                <a:solidFill>
                  <a:srgbClr val="000099"/>
                </a:solidFill>
                <a:latin typeface="Bookman Old Style" pitchFamily="18" charset="0"/>
              </a:rPr>
              <a:t>MSJ</a:t>
            </a:r>
            <a:endParaRPr lang="pt-BR" sz="54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403648" y="1988840"/>
            <a:ext cx="6340421" cy="3734229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lvl="0" indent="0" algn="ctr">
              <a:buClr>
                <a:srgbClr val="AA2B1E"/>
              </a:buClr>
              <a:buNone/>
            </a:pPr>
            <a:endParaRPr lang="pt-BR" sz="4000" b="1" dirty="0" smtClean="0"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1982 a 1990</a:t>
            </a:r>
            <a:endParaRPr lang="pt-BR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endParaRPr lang="pt-BR" sz="18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44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IR. </a:t>
            </a:r>
            <a:r>
              <a:rPr lang="pt-BR" sz="4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LEDA BORELLI</a:t>
            </a:r>
            <a:endParaRPr lang="pt-BR" sz="44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endParaRPr lang="pt-BR" sz="20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28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32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3ª </a:t>
            </a:r>
            <a:r>
              <a:rPr lang="pt-BR" sz="32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Delegada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0568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8322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t-BR" sz="5400" b="1" dirty="0">
                <a:solidFill>
                  <a:srgbClr val="000099"/>
                </a:solidFill>
                <a:latin typeface="Bookman Old Style" pitchFamily="18" charset="0"/>
              </a:rPr>
              <a:t>MSJ</a:t>
            </a:r>
            <a:endParaRPr lang="pt-BR" sz="54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187624" y="2119257"/>
            <a:ext cx="6912768" cy="360381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pt-BR" dirty="0" smtClean="0"/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1991 a 1996</a:t>
            </a:r>
            <a:endParaRPr lang="pt-BR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endParaRPr lang="pt-BR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44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IR. </a:t>
            </a:r>
            <a:r>
              <a:rPr lang="pt-BR" sz="4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CECÍLIA DALL’ALBA</a:t>
            </a:r>
            <a:endParaRPr lang="pt-BR" sz="44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endParaRPr lang="pt-BR" sz="18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3200" b="1" i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32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4ª </a:t>
            </a:r>
            <a:r>
              <a:rPr lang="pt-BR" sz="32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Delegada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000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8322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t-BR" sz="5400" b="1" dirty="0">
                <a:solidFill>
                  <a:srgbClr val="000099"/>
                </a:solidFill>
                <a:latin typeface="Bookman Old Style" pitchFamily="18" charset="0"/>
              </a:rPr>
              <a:t>MSJ</a:t>
            </a:r>
            <a:endParaRPr lang="pt-BR" sz="54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259632" y="2119257"/>
            <a:ext cx="6696744" cy="360381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1997 a 1999</a:t>
            </a:r>
            <a:endParaRPr lang="pt-BR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endParaRPr lang="pt-BR" sz="11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44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IR. </a:t>
            </a:r>
            <a:r>
              <a:rPr lang="pt-BR" sz="4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REGINA MANICA</a:t>
            </a:r>
            <a:endParaRPr lang="pt-BR" sz="44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endParaRPr lang="pt-BR" sz="20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3200" b="1" i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32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5ª </a:t>
            </a:r>
            <a:r>
              <a:rPr lang="pt-BR" sz="32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Delegada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414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8322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t-BR" sz="5400" b="1" dirty="0">
                <a:solidFill>
                  <a:srgbClr val="000099"/>
                </a:solidFill>
                <a:latin typeface="Bookman Old Style" pitchFamily="18" charset="0"/>
              </a:rPr>
              <a:t>MSJ</a:t>
            </a:r>
            <a:endParaRPr lang="pt-BR" sz="54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971600" y="2119257"/>
            <a:ext cx="7200800" cy="360381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pt-BR" dirty="0" smtClean="0"/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43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2000  a  2002</a:t>
            </a:r>
            <a:endParaRPr lang="pt-BR" sz="43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endParaRPr lang="pt-BR" sz="2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40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IR. </a:t>
            </a:r>
            <a:r>
              <a:rPr lang="pt-BR" sz="40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TERESINHA MAZURANA</a:t>
            </a:r>
            <a:endParaRPr lang="pt-BR" sz="40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endParaRPr lang="pt-BR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3200" b="1" i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32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6ª </a:t>
            </a:r>
            <a:r>
              <a:rPr lang="pt-BR" sz="32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Delegada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173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1121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t-BR" sz="5400" b="1" dirty="0">
                <a:solidFill>
                  <a:srgbClr val="000099"/>
                </a:solidFill>
                <a:latin typeface="Bookman Old Style" pitchFamily="18" charset="0"/>
              </a:rPr>
              <a:t>MSJ</a:t>
            </a:r>
            <a:endParaRPr lang="pt-BR" sz="54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lvl="0" indent="0" algn="ctr">
              <a:buClr>
                <a:srgbClr val="AA2B1E"/>
              </a:buClr>
              <a:buNone/>
            </a:pPr>
            <a:r>
              <a:rPr lang="pt-BR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2003 a 2011</a:t>
            </a:r>
            <a:endParaRPr lang="pt-BR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endParaRPr lang="pt-BR" sz="2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44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IR. </a:t>
            </a:r>
            <a:r>
              <a:rPr lang="pt-BR" sz="4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REGINA MANICA</a:t>
            </a:r>
            <a:endParaRPr lang="pt-BR" sz="44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endParaRPr lang="pt-BR" sz="3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3200" b="1" i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32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7ª </a:t>
            </a:r>
            <a:r>
              <a:rPr lang="pt-BR" sz="32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Delegada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83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6" y="692696"/>
            <a:ext cx="6965245" cy="102724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5400" b="1" dirty="0">
                <a:solidFill>
                  <a:srgbClr val="000099"/>
                </a:solidFill>
                <a:latin typeface="Bookman Old Style" pitchFamily="18" charset="0"/>
              </a:rPr>
              <a:t>MSJ</a:t>
            </a:r>
            <a:endParaRPr lang="pt-BR" sz="54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971600" y="2119257"/>
            <a:ext cx="7272808" cy="360381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endParaRPr lang="pt-BR" dirty="0" smtClean="0"/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43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2012  </a:t>
            </a:r>
            <a:r>
              <a:rPr lang="pt-BR" sz="43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pt-BR" sz="43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2017 </a:t>
            </a:r>
            <a:endParaRPr lang="pt-BR" sz="43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endParaRPr lang="pt-BR" sz="2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48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IR. </a:t>
            </a:r>
            <a:r>
              <a:rPr lang="pt-BR" sz="48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CECÍLIA I. FERRAZZA</a:t>
            </a:r>
            <a:endParaRPr lang="pt-BR" sz="48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endParaRPr lang="pt-BR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32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35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9ª </a:t>
            </a:r>
            <a:r>
              <a:rPr lang="pt-BR" sz="35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Delegada</a:t>
            </a:r>
          </a:p>
          <a:p>
            <a:pPr marL="0" indent="0">
              <a:buNone/>
            </a:pPr>
            <a:endParaRPr lang="pt-BR" sz="2600" dirty="0"/>
          </a:p>
        </p:txBody>
      </p:sp>
    </p:spTree>
    <p:extLst>
      <p:ext uri="{BB962C8B-B14F-4D97-AF65-F5344CB8AC3E}">
        <p14:creationId xmlns:p14="http://schemas.microsoft.com/office/powerpoint/2010/main" val="269646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8322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t-BR" sz="5400" b="1" dirty="0">
                <a:solidFill>
                  <a:srgbClr val="000099"/>
                </a:solidFill>
                <a:latin typeface="Bookman Old Style" pitchFamily="18" charset="0"/>
              </a:rPr>
              <a:t>MSJ</a:t>
            </a:r>
            <a:endParaRPr lang="pt-BR" sz="54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547664" y="1988840"/>
            <a:ext cx="6196405" cy="360381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lvl="0" indent="0" algn="ctr">
              <a:buClr>
                <a:srgbClr val="AA2B1E"/>
              </a:buClr>
              <a:buNone/>
            </a:pPr>
            <a:r>
              <a:rPr lang="pt-BR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2018  </a:t>
            </a:r>
            <a:r>
              <a:rPr lang="pt-BR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pt-BR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2020</a:t>
            </a:r>
            <a:endParaRPr lang="pt-BR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endParaRPr lang="pt-BR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44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 marL="0" lvl="0" indent="0" algn="ctr">
              <a:buClr>
                <a:srgbClr val="AA2B1E"/>
              </a:buClr>
              <a:buNone/>
            </a:pPr>
            <a:endParaRPr lang="pt-BR" sz="2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pt-BR" sz="3000" b="1" i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32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10ª </a:t>
            </a:r>
            <a:r>
              <a:rPr lang="pt-BR" sz="32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Delegada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3390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prism isContent="1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finete">
  <a:themeElements>
    <a:clrScheme name="Alfinete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Alfinete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lfine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101</TotalTime>
  <Words>140</Words>
  <Application>Microsoft Office PowerPoint</Application>
  <PresentationFormat>Apresentação no Ecrã (4:3)</PresentationFormat>
  <Paragraphs>84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12</vt:i4>
      </vt:variant>
    </vt:vector>
  </HeadingPairs>
  <TitlesOfParts>
    <vt:vector size="13" baseType="lpstr">
      <vt:lpstr>Alfinete</vt:lpstr>
      <vt:lpstr>Irmãs  Murialdinas de São José Delegação Brasileira</vt:lpstr>
      <vt:lpstr>MSJ</vt:lpstr>
      <vt:lpstr>MSJ</vt:lpstr>
      <vt:lpstr>MSJ</vt:lpstr>
      <vt:lpstr>MSJ</vt:lpstr>
      <vt:lpstr>MSJ</vt:lpstr>
      <vt:lpstr>MSJ</vt:lpstr>
      <vt:lpstr>MSJ</vt:lpstr>
      <vt:lpstr>MSJ</vt:lpstr>
      <vt:lpstr>MSJ</vt:lpstr>
      <vt:lpstr>MSJ</vt:lpstr>
      <vt:lpstr>MSJ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Irmãs  Murialdinas de São José Delegação Brasileira</dc:title>
  <dc:creator>Usuario</dc:creator>
  <cp:lastModifiedBy>Usuario</cp:lastModifiedBy>
  <cp:revision>11</cp:revision>
  <dcterms:created xsi:type="dcterms:W3CDTF">2014-01-28T12:13:20Z</dcterms:created>
  <dcterms:modified xsi:type="dcterms:W3CDTF">2015-03-24T17:09:10Z</dcterms:modified>
</cp:coreProperties>
</file>